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C8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CE52-4A75-4A97-B192-2230B66D7393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F4E8-AC70-4168-9DF2-57AACCA868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CE52-4A75-4A97-B192-2230B66D7393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F4E8-AC70-4168-9DF2-57AACCA868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CE52-4A75-4A97-B192-2230B66D7393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F4E8-AC70-4168-9DF2-57AACCA868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CE52-4A75-4A97-B192-2230B66D7393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F4E8-AC70-4168-9DF2-57AACCA868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CE52-4A75-4A97-B192-2230B66D7393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F4E8-AC70-4168-9DF2-57AACCA868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CE52-4A75-4A97-B192-2230B66D7393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F4E8-AC70-4168-9DF2-57AACCA8687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CE52-4A75-4A97-B192-2230B66D7393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F4E8-AC70-4168-9DF2-57AACCA868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CE52-4A75-4A97-B192-2230B66D7393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F4E8-AC70-4168-9DF2-57AACCA868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CE52-4A75-4A97-B192-2230B66D7393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F4E8-AC70-4168-9DF2-57AACCA868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CE52-4A75-4A97-B192-2230B66D7393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933F4E8-AC70-4168-9DF2-57AACCA868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ACE52-4A75-4A97-B192-2230B66D7393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3F4E8-AC70-4168-9DF2-57AACCA868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22ACE52-4A75-4A97-B192-2230B66D7393}" type="datetimeFigureOut">
              <a:rPr lang="en-US" smtClean="0"/>
              <a:t>4/12/2013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933F4E8-AC70-4168-9DF2-57AACCA8687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 rot="19140000">
            <a:off x="769074" y="1705212"/>
            <a:ext cx="5648623" cy="120430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8C8EE"/>
                </a:solidFill>
              </a:rPr>
              <a:t>Our School Native trees</a:t>
            </a:r>
            <a:endParaRPr lang="en-US" dirty="0">
              <a:solidFill>
                <a:srgbClr val="08C8EE"/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Ainsley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38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32528" y="1423703"/>
            <a:ext cx="5212080" cy="1089427"/>
          </a:xfrm>
        </p:spPr>
        <p:txBody>
          <a:bodyPr/>
          <a:lstStyle/>
          <a:p>
            <a:r>
              <a:rPr lang="en-US" dirty="0" err="1" smtClean="0"/>
              <a:t>Akeake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7" descr="akeak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49800" y="2853928"/>
            <a:ext cx="3806825" cy="28551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5449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32528" y="1423703"/>
            <a:ext cx="5212080" cy="1089427"/>
          </a:xfrm>
        </p:spPr>
        <p:txBody>
          <a:bodyPr/>
          <a:lstStyle/>
          <a:p>
            <a:r>
              <a:rPr lang="en-US" dirty="0" err="1" smtClean="0"/>
              <a:t>Titoke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8" descr="titoki tre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06628" y="2619375"/>
            <a:ext cx="2822972" cy="3324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1751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32528" y="1423703"/>
            <a:ext cx="5212080" cy="1089427"/>
          </a:xfrm>
        </p:spPr>
        <p:txBody>
          <a:bodyPr/>
          <a:lstStyle/>
          <a:p>
            <a:r>
              <a:rPr lang="en-US" dirty="0" smtClean="0"/>
              <a:t>Kahikatea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8" descr="kahikate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06628" y="2619375"/>
            <a:ext cx="2670572" cy="3324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894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32527" y="1423703"/>
            <a:ext cx="5212080" cy="1089427"/>
          </a:xfrm>
        </p:spPr>
        <p:txBody>
          <a:bodyPr/>
          <a:lstStyle/>
          <a:p>
            <a:r>
              <a:rPr lang="en-US" dirty="0" smtClean="0"/>
              <a:t>Five finger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7" descr="five finge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49800" y="2853928"/>
            <a:ext cx="3806825" cy="28551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0091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32527" y="1347503"/>
            <a:ext cx="5212080" cy="1089427"/>
          </a:xfrm>
        </p:spPr>
        <p:txBody>
          <a:bodyPr/>
          <a:lstStyle/>
          <a:p>
            <a:r>
              <a:rPr lang="en-US" dirty="0" smtClean="0"/>
              <a:t>Ridden wood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733675"/>
            <a:ext cx="3200400" cy="32004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802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556327" y="1347504"/>
            <a:ext cx="5212080" cy="1089427"/>
          </a:xfrm>
        </p:spPr>
        <p:txBody>
          <a:bodyPr/>
          <a:lstStyle/>
          <a:p>
            <a:r>
              <a:rPr lang="en-US" dirty="0" err="1" smtClean="0"/>
              <a:t>Rimu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10" descr="rimu foliag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62600" y="2438400"/>
            <a:ext cx="3051572" cy="406876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76847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32528" y="1423703"/>
            <a:ext cx="5212080" cy="1089427"/>
          </a:xfrm>
        </p:spPr>
        <p:txBody>
          <a:bodyPr/>
          <a:lstStyle/>
          <a:p>
            <a:r>
              <a:rPr lang="en-US" dirty="0" smtClean="0"/>
              <a:t>Lancewood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438400"/>
            <a:ext cx="3048000" cy="4191000"/>
          </a:xfrm>
        </p:spPr>
      </p:pic>
    </p:spTree>
    <p:extLst>
      <p:ext uri="{BB962C8B-B14F-4D97-AF65-F5344CB8AC3E}">
        <p14:creationId xmlns:p14="http://schemas.microsoft.com/office/powerpoint/2010/main" val="5391225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556328" y="1423703"/>
            <a:ext cx="5212080" cy="1089427"/>
          </a:xfrm>
        </p:spPr>
        <p:txBody>
          <a:bodyPr/>
          <a:lstStyle/>
          <a:p>
            <a:r>
              <a:rPr lang="en-US" dirty="0" smtClean="0"/>
              <a:t>Kawakawa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800" y="2853928"/>
            <a:ext cx="4119564" cy="3242072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88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6150" y="1435884"/>
            <a:ext cx="5212080" cy="990110"/>
          </a:xfrm>
        </p:spPr>
        <p:txBody>
          <a:bodyPr/>
          <a:lstStyle/>
          <a:p>
            <a:r>
              <a:rPr lang="en-US" dirty="0" smtClean="0"/>
              <a:t>       Lacebark-(</a:t>
            </a:r>
            <a:r>
              <a:rPr lang="en-US" dirty="0" err="1" smtClean="0"/>
              <a:t>Hohee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2"/>
          </p:nvPr>
        </p:nvSpPr>
        <p:spPr>
          <a:xfrm rot="19169302">
            <a:off x="1292564" y="2238969"/>
            <a:ext cx="5794760" cy="63974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3" name="Picture 7" descr="hoheria tre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2590800"/>
            <a:ext cx="3255168" cy="3324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210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Cabbage tree-(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koka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800" y="2725765"/>
            <a:ext cx="3806825" cy="3111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8923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Olearia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7" descr="olearia foliag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49800" y="2853928"/>
            <a:ext cx="4322764" cy="324207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436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32528" y="1423703"/>
            <a:ext cx="5212080" cy="1089427"/>
          </a:xfrm>
        </p:spPr>
        <p:txBody>
          <a:bodyPr/>
          <a:lstStyle/>
          <a:p>
            <a:r>
              <a:rPr lang="en-US" dirty="0" err="1" smtClean="0"/>
              <a:t>Puriri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7" descr="puriri foliag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49800" y="2853928"/>
            <a:ext cx="3806825" cy="28551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4586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Rewarewa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7" descr="rewarewa foliag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49800" y="2853928"/>
            <a:ext cx="3806825" cy="285511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5404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32528" y="1423703"/>
            <a:ext cx="5212080" cy="1089427"/>
          </a:xfrm>
        </p:spPr>
        <p:txBody>
          <a:bodyPr/>
          <a:lstStyle/>
          <a:p>
            <a:r>
              <a:rPr lang="en-US" dirty="0" err="1" smtClean="0"/>
              <a:t>tarere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637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327728" y="1423702"/>
            <a:ext cx="5212080" cy="1089427"/>
          </a:xfrm>
        </p:spPr>
        <p:txBody>
          <a:bodyPr/>
          <a:lstStyle/>
          <a:p>
            <a:r>
              <a:rPr lang="en-US" dirty="0" err="1" smtClean="0"/>
              <a:t>Tatara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7" descr="tarata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1468856">
            <a:off x="4752780" y="2853871"/>
            <a:ext cx="3806825" cy="301141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2181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32527" y="1423703"/>
            <a:ext cx="5212080" cy="1089427"/>
          </a:xfrm>
        </p:spPr>
        <p:txBody>
          <a:bodyPr/>
          <a:lstStyle/>
          <a:p>
            <a:r>
              <a:rPr lang="en-US" dirty="0" smtClean="0"/>
              <a:t>Karaka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909358"/>
            <a:ext cx="3281362" cy="298514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1860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279</TotalTime>
  <Words>33</Words>
  <Application>Microsoft Office PowerPoint</Application>
  <PresentationFormat>On-screen Show (4:3)</PresentationFormat>
  <Paragraphs>18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Angles</vt:lpstr>
      <vt:lpstr>Our School Native trees</vt:lpstr>
      <vt:lpstr>       Lacebark-(Hohee)</vt:lpstr>
      <vt:lpstr>Cabbage tree-(te koka)</vt:lpstr>
      <vt:lpstr>Olearia</vt:lpstr>
      <vt:lpstr>Puriri</vt:lpstr>
      <vt:lpstr>Rewarewa</vt:lpstr>
      <vt:lpstr>tarere</vt:lpstr>
      <vt:lpstr>Tatara</vt:lpstr>
      <vt:lpstr>Karaka</vt:lpstr>
      <vt:lpstr>Akeake</vt:lpstr>
      <vt:lpstr>Titoke</vt:lpstr>
      <vt:lpstr>Kahikatea</vt:lpstr>
      <vt:lpstr>Five finger</vt:lpstr>
      <vt:lpstr>Ridden wood</vt:lpstr>
      <vt:lpstr>Rimu</vt:lpstr>
      <vt:lpstr>Lancewood</vt:lpstr>
      <vt:lpstr>Kawakawa</vt:lpstr>
    </vt:vector>
  </TitlesOfParts>
  <Company>Waka Aranga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School Native trees</dc:title>
  <dc:creator>Heather Dale</dc:creator>
  <cp:lastModifiedBy>Heather Dale</cp:lastModifiedBy>
  <cp:revision>9</cp:revision>
  <dcterms:created xsi:type="dcterms:W3CDTF">2013-04-11T22:16:37Z</dcterms:created>
  <dcterms:modified xsi:type="dcterms:W3CDTF">2013-04-12T02:55:49Z</dcterms:modified>
</cp:coreProperties>
</file>